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4189" y="2150315"/>
            <a:ext cx="7897336" cy="3567232"/>
            <a:chOff x="5194189" y="2150315"/>
            <a:chExt cx="7897336" cy="3567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4189" y="2150315"/>
              <a:ext cx="7897336" cy="356723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8325" y="5162430"/>
            <a:ext cx="8880689" cy="14265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3292" y="8396608"/>
            <a:ext cx="5998335" cy="1153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91085" y="6043308"/>
            <a:ext cx="8103545" cy="107143"/>
            <a:chOff x="5091085" y="6043308"/>
            <a:chExt cx="8103545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1085" y="6043308"/>
              <a:ext cx="8103545" cy="10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92340" y="7858252"/>
            <a:ext cx="2976182" cy="664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2148" y="351366"/>
            <a:ext cx="3594314" cy="1139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3653999" cy="107143"/>
            <a:chOff x="475806" y="1335488"/>
            <a:chExt cx="3653999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806" y="1335488"/>
              <a:ext cx="3653999" cy="107143"/>
            </a:xfrm>
            <a:prstGeom prst="rect">
              <a:avLst/>
            </a:prstGeom>
          </p:spPr>
        </p:pic>
      </p:grpSp>
      <p:pic>
        <p:nvPicPr>
          <p:cNvPr id="3" name="이메일 인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90800" y="1522687"/>
            <a:ext cx="13411200" cy="8335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398" y="320478"/>
            <a:ext cx="5520982" cy="1145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447" y="1253120"/>
            <a:ext cx="5367650" cy="107143"/>
            <a:chOff x="385447" y="1253120"/>
            <a:chExt cx="536765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447" y="1253120"/>
              <a:ext cx="5367650" cy="10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8839" y="4764468"/>
            <a:ext cx="7501946" cy="8005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88641" y="2098298"/>
            <a:ext cx="4254976" cy="2127488"/>
            <a:chOff x="3588641" y="2098298"/>
            <a:chExt cx="4254976" cy="21274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8641" y="2098298"/>
              <a:ext cx="4254976" cy="212748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7697" y="2444076"/>
            <a:ext cx="986938" cy="13554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5645" y="1866042"/>
            <a:ext cx="6171429" cy="2592000"/>
            <a:chOff x="8525645" y="1866042"/>
            <a:chExt cx="6171429" cy="2592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5645" y="1866042"/>
              <a:ext cx="6171429" cy="2592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6665" y="8853522"/>
            <a:ext cx="15461108" cy="7834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20115" y="6109243"/>
            <a:ext cx="1908594" cy="2331681"/>
            <a:chOff x="8120115" y="6109243"/>
            <a:chExt cx="1908594" cy="23316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20115" y="6109243"/>
              <a:ext cx="1908594" cy="23316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898" y="9437620"/>
            <a:ext cx="4756016" cy="366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3280" y="1919062"/>
            <a:ext cx="14099154" cy="6447591"/>
            <a:chOff x="2093280" y="1919062"/>
            <a:chExt cx="14099154" cy="644759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3280" y="1919062"/>
              <a:ext cx="14099154" cy="644759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437" y="268998"/>
            <a:ext cx="6424077" cy="1220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055" y="1253120"/>
            <a:ext cx="6259939" cy="107143"/>
            <a:chOff x="457055" y="1253120"/>
            <a:chExt cx="6259939" cy="10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055" y="1253120"/>
              <a:ext cx="6259939" cy="107143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6858000" y="1778038"/>
            <a:ext cx="4343400" cy="672963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437" y="268998"/>
            <a:ext cx="7585201" cy="1145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7055" y="1253120"/>
            <a:ext cx="7155933" cy="107143"/>
            <a:chOff x="457055" y="1253120"/>
            <a:chExt cx="7155933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055" y="1253120"/>
              <a:ext cx="7155933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88248" y="6317110"/>
            <a:ext cx="3768340" cy="1884170"/>
            <a:chOff x="13188248" y="6317110"/>
            <a:chExt cx="3768340" cy="18841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8248" y="6317110"/>
              <a:ext cx="3768340" cy="18841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0837" y="2348847"/>
            <a:ext cx="3123161" cy="1623354"/>
            <a:chOff x="13510837" y="2348847"/>
            <a:chExt cx="3123161" cy="1623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10837" y="2348847"/>
              <a:ext cx="3123161" cy="1623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0959" y="2630730"/>
            <a:ext cx="11043822" cy="5349351"/>
            <a:chOff x="700959" y="2630730"/>
            <a:chExt cx="11043822" cy="5349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959" y="2630730"/>
              <a:ext cx="11043822" cy="5349351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700959" y="3009900"/>
            <a:ext cx="10957641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783" y="4457700"/>
            <a:ext cx="9512018" cy="352238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12200895" y="3009900"/>
            <a:ext cx="767648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12263678" y="6218890"/>
            <a:ext cx="767648" cy="6858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13347" y="582723"/>
            <a:ext cx="12059021" cy="9120268"/>
            <a:chOff x="3113347" y="582723"/>
            <a:chExt cx="12059021" cy="91202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3347" y="582723"/>
              <a:ext cx="12059021" cy="912026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148" y="320479"/>
            <a:ext cx="4683143" cy="11454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7358" y="1263867"/>
            <a:ext cx="4514752" cy="107143"/>
            <a:chOff x="427358" y="1263867"/>
            <a:chExt cx="4514752" cy="10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7358" y="1263867"/>
              <a:ext cx="4514752" cy="107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438" y="320479"/>
            <a:ext cx="2887133" cy="1152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1422" y="1253120"/>
            <a:ext cx="2647753" cy="107143"/>
            <a:chOff x="571422" y="1253120"/>
            <a:chExt cx="2647753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22" y="1253120"/>
              <a:ext cx="2647753" cy="10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9095" y="5595690"/>
            <a:ext cx="2120505" cy="1142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9688" y="5595690"/>
            <a:ext cx="2082410" cy="11333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8736" y="5595690"/>
            <a:ext cx="2082410" cy="11333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5764" y="5595690"/>
            <a:ext cx="2120505" cy="1142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49212" y="5595690"/>
            <a:ext cx="2120505" cy="11428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0360" y="6532192"/>
            <a:ext cx="3535710" cy="13252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4763" y="6532192"/>
            <a:ext cx="3041805" cy="1380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46382" y="6532193"/>
            <a:ext cx="3672948" cy="13374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80068" y="6532192"/>
            <a:ext cx="2891739" cy="13428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28572" y="6532192"/>
            <a:ext cx="2643282" cy="13809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7978" y="2836857"/>
            <a:ext cx="3621292" cy="2854069"/>
            <a:chOff x="627978" y="2836857"/>
            <a:chExt cx="3621292" cy="285406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978" y="2836857"/>
              <a:ext cx="3621292" cy="2854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86759" y="2836857"/>
            <a:ext cx="2656446" cy="2656446"/>
            <a:chOff x="4586759" y="2836857"/>
            <a:chExt cx="2656446" cy="26564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6759" y="2836857"/>
              <a:ext cx="2656446" cy="265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7076" y="2720733"/>
            <a:ext cx="3651562" cy="2740070"/>
            <a:chOff x="7317076" y="2720733"/>
            <a:chExt cx="3651562" cy="27400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7076" y="2720733"/>
              <a:ext cx="3651562" cy="27400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40427" y="2790525"/>
            <a:ext cx="3185812" cy="2760638"/>
            <a:chOff x="10940427" y="2790525"/>
            <a:chExt cx="3185812" cy="27606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0427" y="2790525"/>
              <a:ext cx="3185812" cy="27606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67929" y="2857417"/>
            <a:ext cx="2968903" cy="2397550"/>
            <a:chOff x="14267929" y="2857417"/>
            <a:chExt cx="2968903" cy="239755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67929" y="2857417"/>
              <a:ext cx="2968903" cy="23975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00016" y="2061505"/>
            <a:ext cx="13685683" cy="6162704"/>
            <a:chOff x="2300016" y="2061505"/>
            <a:chExt cx="13685683" cy="6162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0016" y="2061505"/>
              <a:ext cx="13685683" cy="61627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1899" y="4044452"/>
            <a:ext cx="6542724" cy="23047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61646" y="3814356"/>
            <a:ext cx="2656774" cy="2657002"/>
            <a:chOff x="10861646" y="3814356"/>
            <a:chExt cx="2656774" cy="26570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1646" y="3814356"/>
              <a:ext cx="2656774" cy="26570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47629" y="2987736"/>
            <a:ext cx="6878543" cy="4878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4889419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4571960" cy="107143"/>
            <a:chOff x="475806" y="1335488"/>
            <a:chExt cx="457196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4571960" cy="10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5661" y="1976508"/>
            <a:ext cx="10274392" cy="77057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425" y="9457215"/>
            <a:ext cx="6247512" cy="496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4889419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4571960" cy="107143"/>
            <a:chOff x="475806" y="1335488"/>
            <a:chExt cx="457196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4571960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6225" y="4253703"/>
            <a:ext cx="2005340" cy="2062484"/>
            <a:chOff x="2646225" y="4253703"/>
            <a:chExt cx="2005340" cy="20624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6225" y="4253703"/>
              <a:ext cx="2005340" cy="2062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4433" y="2849605"/>
            <a:ext cx="1784739" cy="1887131"/>
            <a:chOff x="12194433" y="2849605"/>
            <a:chExt cx="1784739" cy="18871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4433" y="2849605"/>
              <a:ext cx="1784739" cy="188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2298" y="5276272"/>
            <a:ext cx="1851181" cy="1726984"/>
            <a:chOff x="10662298" y="5276272"/>
            <a:chExt cx="1851181" cy="17269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2298" y="5276272"/>
              <a:ext cx="1851181" cy="17269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63299" y="5160329"/>
            <a:ext cx="1871401" cy="1958869"/>
            <a:chOff x="13763299" y="5160329"/>
            <a:chExt cx="1871401" cy="19588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3299" y="5160329"/>
              <a:ext cx="1871401" cy="1958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6069" y="4500892"/>
            <a:ext cx="1568107" cy="1568107"/>
            <a:chOff x="5796069" y="4500892"/>
            <a:chExt cx="1568107" cy="15681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6069" y="4500892"/>
              <a:ext cx="1568107" cy="156810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01398" y="5397291"/>
            <a:ext cx="1399986" cy="16285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47947" y="7177284"/>
            <a:ext cx="3604299" cy="11119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59281" y="7177284"/>
            <a:ext cx="4751709" cy="111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4889419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4571960" cy="107143"/>
            <a:chOff x="475806" y="1335488"/>
            <a:chExt cx="457196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4571960" cy="10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1593" y="4603179"/>
            <a:ext cx="12192886" cy="1142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81269" y="5810676"/>
            <a:ext cx="349440" cy="588737"/>
            <a:chOff x="14481269" y="5810676"/>
            <a:chExt cx="349440" cy="5887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1269" y="5810676"/>
              <a:ext cx="349440" cy="5887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1839" y="3813571"/>
            <a:ext cx="347814" cy="585998"/>
            <a:chOff x="5641839" y="3813571"/>
            <a:chExt cx="347814" cy="5859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1839" y="3813571"/>
              <a:ext cx="347814" cy="585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9048" y="6105044"/>
            <a:ext cx="350059" cy="589780"/>
            <a:chOff x="3219048" y="6105044"/>
            <a:chExt cx="350059" cy="589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9048" y="6105044"/>
              <a:ext cx="350059" cy="589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90146" y="3929725"/>
            <a:ext cx="912621" cy="1389187"/>
            <a:chOff x="14990146" y="3929725"/>
            <a:chExt cx="912621" cy="13891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60000">
              <a:off x="14990146" y="3929725"/>
              <a:ext cx="912621" cy="1389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4889419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4571960" cy="107143"/>
            <a:chOff x="475806" y="1335488"/>
            <a:chExt cx="457196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4571960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65926" y="3632167"/>
            <a:ext cx="3353863" cy="3582027"/>
            <a:chOff x="7465926" y="3632167"/>
            <a:chExt cx="3353863" cy="35820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5926" y="3632167"/>
              <a:ext cx="3353863" cy="35820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4889419" cy="1142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4571960" cy="107143"/>
            <a:chOff x="475806" y="1335488"/>
            <a:chExt cx="457196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4571960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94288" y="3390734"/>
            <a:ext cx="4876190" cy="4400000"/>
            <a:chOff x="6294288" y="3390734"/>
            <a:chExt cx="4876190" cy="4400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4288" y="3390734"/>
              <a:ext cx="4876190" cy="44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75240" y="3728829"/>
            <a:ext cx="5085714" cy="3742857"/>
            <a:chOff x="12275240" y="3728829"/>
            <a:chExt cx="5085714" cy="37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75240" y="3728829"/>
              <a:ext cx="5085714" cy="37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14288" y="4813591"/>
            <a:ext cx="1443810" cy="15234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6986" y="4839271"/>
            <a:ext cx="1443810" cy="1523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65449"/>
            <a:ext cx="3924743" cy="3924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3567914" cy="1139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3502642" cy="107143"/>
            <a:chOff x="475806" y="1335488"/>
            <a:chExt cx="3502642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3502642" cy="1071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13965" y="5007119"/>
            <a:ext cx="986937" cy="13609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040" y="5007119"/>
            <a:ext cx="986937" cy="1360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29702" y="3696396"/>
            <a:ext cx="3457557" cy="4062857"/>
            <a:chOff x="7229702" y="3696396"/>
            <a:chExt cx="3457557" cy="406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9702" y="3696396"/>
              <a:ext cx="3457557" cy="406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118" y="4162206"/>
            <a:ext cx="4763807" cy="3131237"/>
            <a:chOff x="12190118" y="4162206"/>
            <a:chExt cx="4763807" cy="3131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0118" y="4162206"/>
              <a:ext cx="4763807" cy="3131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1789" y="4095873"/>
            <a:ext cx="4303634" cy="3263903"/>
            <a:chOff x="1331789" y="4095873"/>
            <a:chExt cx="4303634" cy="32639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1789" y="4095873"/>
              <a:ext cx="4303634" cy="32639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40320" y="4757638"/>
            <a:ext cx="1529698" cy="1801458"/>
            <a:chOff x="2740320" y="4757638"/>
            <a:chExt cx="1529698" cy="1801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0320" y="4757638"/>
              <a:ext cx="1529698" cy="1801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3572286" cy="1155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3340000" cy="107143"/>
            <a:chOff x="475806" y="1335488"/>
            <a:chExt cx="3340000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3340000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8621" y="2572230"/>
            <a:ext cx="2879845" cy="2879845"/>
            <a:chOff x="2868621" y="2572230"/>
            <a:chExt cx="2879845" cy="28798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8621" y="2572230"/>
              <a:ext cx="2879845" cy="28798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6023" y="3606985"/>
            <a:ext cx="3443075" cy="3443075"/>
            <a:chOff x="11166023" y="3606985"/>
            <a:chExt cx="3443075" cy="34430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6023" y="3606985"/>
              <a:ext cx="3443075" cy="34430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98143" y="5171226"/>
            <a:ext cx="4483269" cy="4483269"/>
            <a:chOff x="5198143" y="5171226"/>
            <a:chExt cx="4483269" cy="44832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8143" y="5171226"/>
              <a:ext cx="4483269" cy="44832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54083" y="1786728"/>
            <a:ext cx="2086428" cy="2086428"/>
            <a:chOff x="8254083" y="1786728"/>
            <a:chExt cx="2086428" cy="20864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4083" y="1786728"/>
              <a:ext cx="2086428" cy="20864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9043" y="6661267"/>
            <a:ext cx="3728909" cy="15228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36165" y="4792517"/>
            <a:ext cx="2774987" cy="11305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8813" y="3246699"/>
            <a:ext cx="2348016" cy="1590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55464" y="2436302"/>
            <a:ext cx="1960924" cy="796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148" y="351366"/>
            <a:ext cx="3562200" cy="11397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75806" y="1335488"/>
            <a:ext cx="3502642" cy="107143"/>
            <a:chOff x="475806" y="1335488"/>
            <a:chExt cx="3502642" cy="10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806" y="1335488"/>
              <a:ext cx="3502642" cy="10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94189" y="3359241"/>
            <a:ext cx="7897336" cy="3567232"/>
            <a:chOff x="5194189" y="3359241"/>
            <a:chExt cx="7897336" cy="35672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4189" y="3359241"/>
              <a:ext cx="7897336" cy="35672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7</cp:revision>
  <dcterms:created xsi:type="dcterms:W3CDTF">2023-02-17T11:50:32Z</dcterms:created>
  <dcterms:modified xsi:type="dcterms:W3CDTF">2023-02-17T05:13:53Z</dcterms:modified>
</cp:coreProperties>
</file>